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64" r:id="rId49"/>
    <p:sldId id="365" r:id="rId50"/>
    <p:sldId id="366" r:id="rId51"/>
    <p:sldId id="345" r:id="rId52"/>
    <p:sldId id="377" r:id="rId53"/>
    <p:sldId id="378" r:id="rId54"/>
    <p:sldId id="379" r:id="rId55"/>
    <p:sldId id="347" r:id="rId56"/>
    <p:sldId id="336" r:id="rId57"/>
    <p:sldId id="368" r:id="rId58"/>
    <p:sldId id="372" r:id="rId59"/>
    <p:sldId id="369" r:id="rId60"/>
    <p:sldId id="370" r:id="rId61"/>
    <p:sldId id="371" r:id="rId62"/>
    <p:sldId id="375" r:id="rId63"/>
    <p:sldId id="373" r:id="rId64"/>
    <p:sldId id="374" r:id="rId65"/>
    <p:sldId id="376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60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D9D9D9"/>
    <a:srgbClr val="FF2F2F"/>
    <a:srgbClr val="7F7F7F"/>
    <a:srgbClr val="BFBFBF"/>
    <a:srgbClr val="FFD966"/>
    <a:srgbClr val="404040"/>
    <a:srgbClr val="E6E6E6"/>
    <a:srgbClr val="BDD7EE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18" autoAdjust="0"/>
  </p:normalViewPr>
  <p:slideViewPr>
    <p:cSldViewPr snapToGrid="0" snapToObjects="1" showGuides="1">
      <p:cViewPr>
        <p:scale>
          <a:sx n="100" d="100"/>
          <a:sy n="100" d="100"/>
        </p:scale>
        <p:origin x="264" y="366"/>
      </p:cViewPr>
      <p:guideLst>
        <p:guide pos="3840"/>
        <p:guide orient="horz" pos="2160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03/12/2024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microsoft.com/office/2007/relationships/hdphoto" Target="../media/hdphoto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58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5.png"/><Relationship Id="rId7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25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0.pn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90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0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7058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에테르</a:t>
            </a:r>
            <a:endParaRPr lang="ko-KR" altLang="en-US" sz="8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ㅇ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기물 능력치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78BF40C-461B-4BE0-838F-EF05DF862A80}"/>
              </a:ext>
            </a:extLst>
          </p:cNvPr>
          <p:cNvSpPr txBox="1"/>
          <p:nvPr/>
        </p:nvSpPr>
        <p:spPr>
          <a:xfrm>
            <a:off x="2986131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공격력</a:t>
            </a:r>
            <a:endParaRPr lang="en-US" altLang="ko-KR" sz="800" dirty="0"/>
          </a:p>
          <a:p>
            <a:r>
              <a:rPr lang="ko-KR" altLang="en-US" sz="800" dirty="0"/>
              <a:t>□ 속도</a:t>
            </a:r>
            <a:endParaRPr lang="en-US" altLang="ko-KR" sz="800" dirty="0"/>
          </a:p>
          <a:p>
            <a:r>
              <a:rPr lang="ko-KR" altLang="en-US" sz="800" dirty="0"/>
              <a:t>□ 체력</a:t>
            </a:r>
            <a:endParaRPr lang="en-US" altLang="ko-KR" sz="800" dirty="0"/>
          </a:p>
          <a:p>
            <a:r>
              <a:rPr lang="ko-KR" altLang="en-US" sz="800" dirty="0"/>
              <a:t>□ 사거리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792586"/>
            <a:ext cx="1620000" cy="428454"/>
            <a:chOff x="3438401" y="2482666"/>
            <a:chExt cx="1620000" cy="4284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3B55984-4CAB-4359-8DF9-41E9D0740D8A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BF1AA6B-ED8D-44EC-99B3-0C91546D1950}"/>
              </a:ext>
            </a:extLst>
          </p:cNvPr>
          <p:cNvSpPr txBox="1"/>
          <p:nvPr/>
        </p:nvSpPr>
        <p:spPr>
          <a:xfrm>
            <a:off x="3592648" y="1197615"/>
            <a:ext cx="63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  <a:p>
            <a:pPr algn="dist"/>
            <a:r>
              <a:rPr lang="en-US" altLang="ko-KR" sz="800" u="sng" dirty="0"/>
              <a:t>00</a:t>
            </a:r>
            <a:r>
              <a:rPr lang="en-US" altLang="ko-KR" sz="800" dirty="0"/>
              <a:t> ~ </a:t>
            </a:r>
            <a:r>
              <a:rPr lang="en-US" altLang="ko-KR" sz="800" u="sng" dirty="0"/>
              <a:t>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1035458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1035458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278" y="439281"/>
            <a:ext cx="294459" cy="280000"/>
          </a:xfrm>
          <a:prstGeom prst="rect">
            <a:avLst/>
          </a:prstGeom>
        </p:spPr>
      </p:pic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1153276" y="883997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C37E529-16DE-4D21-9C64-04B741E80DD7}"/>
              </a:ext>
            </a:extLst>
          </p:cNvPr>
          <p:cNvGrpSpPr>
            <a:grpSpLocks noChangeAspect="1"/>
          </p:cNvGrpSpPr>
          <p:nvPr/>
        </p:nvGrpSpPr>
        <p:grpSpPr>
          <a:xfrm>
            <a:off x="1211017" y="989680"/>
            <a:ext cx="3172833" cy="1172054"/>
            <a:chOff x="5649942" y="1756988"/>
            <a:chExt cx="3322650" cy="122739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0BF5049E-BD38-45EC-8060-131604405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7194B36-4873-496B-9D84-DE950E1D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0085DFAB-A996-4635-86ED-3319AA7C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84B97715-FAD2-4F89-BAD3-4D76973FA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3A5BEE45-53A4-4DB9-A13F-C3C595537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1CA78A75-2D19-44EE-9B8D-78C65B86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58475DB7-9FE6-4878-9B68-C68B89EBF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13BAF6A5-1BF9-4D68-8CBD-5DD575EE1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67AFDC52-A4AB-41AB-9DB0-A8286ECE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A869C3B7-9F16-456C-8205-4B066476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67A65D9C-5C55-4379-809C-ECD110160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C966F520-0426-4FF5-89D1-0EC87107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04D6075-695D-48CE-A924-35A9971D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41659762-5DF1-4CE3-951A-38A60D62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617626" y="683063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1064357" y="683063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563582" y="3935199"/>
            <a:ext cx="246221" cy="1244674"/>
          </a:xfrm>
          <a:prstGeom prst="snip2DiagRect">
            <a:avLst>
              <a:gd name="adj1" fmla="val 0"/>
              <a:gd name="adj2" fmla="val 4091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1045374" y="4427400"/>
            <a:ext cx="1034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14B70C-129D-4004-A18B-7EF0F90AED00}"/>
              </a:ext>
            </a:extLst>
          </p:cNvPr>
          <p:cNvGrpSpPr/>
          <p:nvPr/>
        </p:nvGrpSpPr>
        <p:grpSpPr>
          <a:xfrm>
            <a:off x="8079241" y="2199104"/>
            <a:ext cx="3456003" cy="1661988"/>
            <a:chOff x="7343362" y="1578128"/>
            <a:chExt cx="3456003" cy="166198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EB64D2B-45EB-4B6B-A4BF-675C79DF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3362" y="1578128"/>
              <a:ext cx="3456003" cy="1661988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4DC276D-36DD-4095-A9ED-B1F726E3990B}"/>
                </a:ext>
              </a:extLst>
            </p:cNvPr>
            <p:cNvGrpSpPr/>
            <p:nvPr/>
          </p:nvGrpSpPr>
          <p:grpSpPr>
            <a:xfrm>
              <a:off x="8354076" y="2300897"/>
              <a:ext cx="1453167" cy="363122"/>
              <a:chOff x="8427101" y="2011240"/>
              <a:chExt cx="1453167" cy="36312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154C777-BFFC-48EA-A512-501F750F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858" y="2011240"/>
                <a:ext cx="302786" cy="3027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B0C8B5-B82E-448E-9AEC-A21B07EA01E1}"/>
                  </a:ext>
                </a:extLst>
              </p:cNvPr>
              <p:cNvSpPr txBox="1"/>
              <p:nvPr/>
            </p:nvSpPr>
            <p:spPr>
              <a:xfrm>
                <a:off x="8427101" y="2189696"/>
                <a:ext cx="14531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bg1"/>
                    </a:solidFill>
                  </a:rPr>
                  <a:t>조각 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× 200 </a:t>
                </a:r>
                <a:r>
                  <a:rPr lang="ko-KR" altLang="en-US" sz="600" dirty="0">
                    <a:solidFill>
                      <a:schemeClr val="bg1"/>
                    </a:solidFill>
                  </a:rPr>
                  <a:t>획득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EBEA88-BF3A-423B-8419-13361ABBE51C}"/>
                </a:ext>
              </a:extLst>
            </p:cNvPr>
            <p:cNvSpPr txBox="1"/>
            <p:nvPr/>
          </p:nvSpPr>
          <p:spPr>
            <a:xfrm>
              <a:off x="7976760" y="3035020"/>
              <a:ext cx="2195100" cy="20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빈칸을 클릭하여 진행하기</a:t>
              </a:r>
              <a:r>
                <a:rPr lang="en-US" altLang="ko-KR" sz="600" dirty="0">
                  <a:solidFill>
                    <a:schemeClr val="bg1"/>
                  </a:solidFill>
                </a:rPr>
                <a:t>.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59" y="3965711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8029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20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2220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2220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2236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2236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13" y="22362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418" y="2220897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04" y="2220897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16" y="2220897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708229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3708229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3708228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3727766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3727766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3727766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3708228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3708228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3708228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3727766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3727766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3727766"/>
            <a:ext cx="1039802" cy="15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4"/>
            <a:chOff x="5649942" y="1756988"/>
            <a:chExt cx="3322650" cy="122739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E0BC03-7690-480D-BC56-6C77E5FA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2370687"/>
              <a:ext cx="415331" cy="61369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14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412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68" y="1126686"/>
            <a:ext cx="736127" cy="10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7997</TotalTime>
  <Pages>7</Pages>
  <Words>3349</Words>
  <Characters>0</Characters>
  <Application>Microsoft Office PowerPoint</Application>
  <DocSecurity>0</DocSecurity>
  <PresentationFormat>와이드스크린</PresentationFormat>
  <Lines>0</Lines>
  <Paragraphs>991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4026</cp:revision>
  <dcterms:modified xsi:type="dcterms:W3CDTF">2024-12-03T10:49:53Z</dcterms:modified>
  <cp:version>9.103.97.45139</cp:version>
</cp:coreProperties>
</file>